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7361-105B-42EF-A123-52EB5718C1E1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822B-9B1F-4C93-9678-448C45C569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player.myshared.ru/5/381459/slides/slide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5/381459/slides/slide_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3</cp:revision>
  <dcterms:created xsi:type="dcterms:W3CDTF">2017-10-03T11:46:20Z</dcterms:created>
  <dcterms:modified xsi:type="dcterms:W3CDTF">2017-10-03T12:12:50Z</dcterms:modified>
</cp:coreProperties>
</file>