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  <a:srgbClr val="75FFB3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4" autoAdjust="0"/>
    <p:restoredTop sz="94641" autoAdjust="0"/>
  </p:normalViewPr>
  <p:slideViewPr>
    <p:cSldViewPr>
      <p:cViewPr>
        <p:scale>
          <a:sx n="66" d="100"/>
          <a:sy n="66" d="100"/>
        </p:scale>
        <p:origin x="-184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530F-CD27-43BE-A54E-167FB1F1ECD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3B29-5472-40A7-BAF9-DCF825A9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770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17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3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1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409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6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32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59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32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85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02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06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15418-A303-4228-9A66-AD32F805E0A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60E0-1BCB-42C4-9640-46639C18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77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Администрация Кувшиновского района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Месячник по гражданской обороне</a:t>
            </a: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специальной техники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оборудования, с целью распространения спасательного дела и практического обучения населения действиям в условиях возникновения ЧС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Кувшиново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2017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928694" cy="108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842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РАЗНОЕ\ФОТО\ГО ЧС\01-11-2017_12-26-09\Фото дня открытых дверей 04.10.2017\Фото дня открытых дверей 04.10.2017\DSCN17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ФОТО\ГО ЧС\01-11-2017_12-26-09\Фото дня открытых дверей 04.10.2017\Фото дня открытых дверей 04.10.2017\DSCN17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91" y="0"/>
            <a:ext cx="9144991" cy="6858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РАЗНОЕ\ФОТО\ГО ЧС\01-11-2017_12-26-09\Фото дня открытых дверей 04.10.2017\Фото дня открытых дверей 04.10.2017\DSCN17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РАЗНОЕ\ФОТО\ГО ЧС\01-11-2017_12-26-09\Фото дня открытых дверей 04.10.2017\Фото дня открытых дверей 04.10.2017\DSCN1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АЗНОЕ\ФОТО\ГО ЧС\01-11-2017_12-26-09\Фото дня открытых дверей 04.10.2017\Фото дня открытых дверей 04.10.2017\DSCN17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АЗНОЕ\ФОТО\ГО ЧС\01-11-2017_12-26-09\Фото дня открытых дверей 04.10.2017\Фото дня открытых дверей 04.10.2017\DSCN17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РАЗНОЕ\ФОТО\ГО ЧС\01-11-2017_12-26-09\Фото дня открытых дверей 04.10.2017\Фото дня открытых дверей 04.10.2017\DSCN17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РАЗНОЕ\ФОТО\ГО ЧС\01-11-2017_12-26-09\Фото дня открытых дверей 04.10.2017\Фото дня открытых дверей 04.10.2017\DSCN17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РАЗНОЕ\ФОТО\ГО ЧС\01-11-2017_12-26-09\Фото дня открытых дверей 04.10.2017\Фото дня открытых дверей 04.10.2017\DSCN17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414</TotalTime>
  <Words>4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Администрация Кувшиновского района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Бельского района</dc:title>
  <dc:creator>Админ</dc:creator>
  <cp:lastModifiedBy>User</cp:lastModifiedBy>
  <cp:revision>62</cp:revision>
  <dcterms:created xsi:type="dcterms:W3CDTF">2017-03-29T14:04:02Z</dcterms:created>
  <dcterms:modified xsi:type="dcterms:W3CDTF">2017-11-01T13:59:40Z</dcterms:modified>
</cp:coreProperties>
</file>